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3" r:id="rId6"/>
    <p:sldId id="264" r:id="rId7"/>
    <p:sldId id="262" r:id="rId8"/>
    <p:sldId id="268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1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31D6130-3ECA-4EF3-A524-43EF0E97F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2DBEC5EB-5F27-4992-941D-537420CD08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6D7AF56-0A6E-4299-86D3-C5D7F11C1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E7086-71C7-4B1B-99C2-498EC904DB1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3D11C5E-51B8-4378-B5FD-1FDFF518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09FB328-269A-4B69-AD04-CCA835A2C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337B9-3389-4B04-B8AF-7139BC514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36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CC33BDF-3DAE-4450-988E-D1EB83774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57026AFB-AC30-49B4-A099-55BB2AEA4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DD69EF18-7ABA-45FA-8099-6254E3BA5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E7086-71C7-4B1B-99C2-498EC904DB1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2065CCB-2B22-4C73-8791-212061192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46D8817-096B-47F0-B583-E41AA0FFA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337B9-3389-4B04-B8AF-7139BC514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21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A6887806-E02A-4C63-A4A5-15EF298928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CB5DA8ED-0FBC-461F-8847-248F98621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999C872-5F93-4A03-87E4-5CA1FF83B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E7086-71C7-4B1B-99C2-498EC904DB1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BDDC3AC-C5D8-4FF4-9E27-2452AD2FA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1220F81-65C6-44AA-BAC4-28331DFF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337B9-3389-4B04-B8AF-7139BC514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54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E7645E9-677E-4443-9C59-3935C041A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79F2BC9-AC99-4542-AE24-F85BB587B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A274627-2166-4A31-BED9-0564C566D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E7086-71C7-4B1B-99C2-498EC904DB1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135B98C-C0E4-4FCF-BCE4-4F0D03B97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7E3D078-8AAA-4D14-BF92-3A7EE7B67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337B9-3389-4B04-B8AF-7139BC514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37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228F92F-E422-4628-BB9D-01412934A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D1680267-D9D6-457C-9902-F85090DF6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7707A8B-F247-4A8E-AB69-5FE553B19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E7086-71C7-4B1B-99C2-498EC904DB1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510008E-E2D9-444C-A9B7-025899940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DB6B6C5-A5BD-44AF-A7EF-483D13BEF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337B9-3389-4B04-B8AF-7139BC514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13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53E3D68-4970-4085-B5AE-AF3CE2C13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D873094-15BA-498B-9264-F2016AE511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B017FB6F-E2DB-4152-A1F6-0E87EDB83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AFC6B9A1-5071-4FE4-9F5A-6D66C7CB7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E7086-71C7-4B1B-99C2-498EC904DB1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EA668D7B-074E-4834-82A0-B76B72433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17CB6A60-A0DE-4ED4-B1B9-71915BCC1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337B9-3389-4B04-B8AF-7139BC514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77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8A55E94-E253-45C1-92F6-E21FECA74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65ABA092-D7D2-497B-8E14-1CAC3A703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47DB4870-C4EA-4727-AC0A-9DE216021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2117BE6F-AB1C-44EC-A6FF-DBE68BE82B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9009A657-7B5B-491E-987E-030DEC29CE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BEF80533-78EC-48C7-BE79-C17AF025C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E7086-71C7-4B1B-99C2-498EC904DB1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77130C66-76EE-4108-9EE5-C7B972C83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990E2844-3200-43F5-85DD-847E92E45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337B9-3389-4B04-B8AF-7139BC514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05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67F49BA-A41E-4BEE-BB0A-36C305236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427CD228-4155-4AFF-ACBB-BA1BB5167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E7086-71C7-4B1B-99C2-498EC904DB1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9403E063-C543-402F-BB6F-1F1B08A2D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68112FE3-6C94-4635-B866-1E3DFFCF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337B9-3389-4B04-B8AF-7139BC514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2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48D8AA7A-DE92-4511-A0A4-7559C076C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E7086-71C7-4B1B-99C2-498EC904DB1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147B45BA-052C-4603-84A3-2E27E0F9F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60DC608-67BD-42CC-ACB0-2E475FA1B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337B9-3389-4B04-B8AF-7139BC514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11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C89B9DF-0618-492B-8699-02FAF381B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3E0EC6B-A316-4B88-8388-7B264BDB6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1E01B446-4CCF-4F43-A699-3B7BDE832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5D598B21-C3DA-4EFA-9BD1-FAD217069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E7086-71C7-4B1B-99C2-498EC904DB1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61F39D6-7152-4C45-B6A5-C6D30DA8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14025DA-48E3-4203-B555-FD46C2284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337B9-3389-4B04-B8AF-7139BC514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7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E735323-B6E7-4386-82F0-0BD4FD81E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B3DED74E-F8D9-450E-91B0-09500E1FE6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E57FC11C-2700-4BF0-BFAF-3A4FE2D87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98A883B-F8CF-40DB-B152-DCB83D4B9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E7086-71C7-4B1B-99C2-498EC904DB1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4AAFFA1-DC59-435C-8174-C7835F79F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729A9478-A7CA-48A3-ADA8-918928510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337B9-3389-4B04-B8AF-7139BC514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24000">
              <a:schemeClr val="accent6">
                <a:lumMod val="45000"/>
                <a:lumOff val="55000"/>
              </a:schemeClr>
            </a:gs>
            <a:gs pos="32000">
              <a:schemeClr val="accent6">
                <a:lumMod val="66000"/>
              </a:schemeClr>
            </a:gs>
            <a:gs pos="64000">
              <a:schemeClr val="accent6">
                <a:alpha val="17000"/>
                <a:lumMod val="43000"/>
                <a:lumOff val="57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8CAEA6F3-7288-4DD5-9D69-6B8159A52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03E4133A-D122-4022-9D2B-3B88103C8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0341CF8-2414-4F8A-BE89-814BE4AFA2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E7086-71C7-4B1B-99C2-498EC904DB1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F51D35C-C574-4B7B-AC7F-C3A7C45CD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FB4B39A-EE40-452C-B23E-5D54EB321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337B9-3389-4B04-B8AF-7139BC514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5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DEA71F2D-A8F0-4A24-A5DB-9B0D863B2396}"/>
              </a:ext>
            </a:extLst>
          </p:cNvPr>
          <p:cNvSpPr txBox="1"/>
          <p:nvPr/>
        </p:nvSpPr>
        <p:spPr>
          <a:xfrm>
            <a:off x="914400" y="136741"/>
            <a:ext cx="10771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สร้างและพัฒนาสัมมาชีพชุมชนในระดับหมู่บ้าน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5B146A0-16AE-4EA2-92AB-B1AB10720670}"/>
              </a:ext>
            </a:extLst>
          </p:cNvPr>
          <p:cNvSpPr txBox="1"/>
          <p:nvPr/>
        </p:nvSpPr>
        <p:spPr>
          <a:xfrm>
            <a:off x="619123" y="4893048"/>
            <a:ext cx="60198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นางสาวจันทร์หอม  สีแดง</a:t>
            </a:r>
          </a:p>
          <a:p>
            <a:r>
              <a:rPr lang="th-TH" sz="2800" b="1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ผู้อำนวยการกลุ่มงานสารสนเทศการพัฒนาชุมชน</a:t>
            </a:r>
          </a:p>
          <a:p>
            <a:r>
              <a:rPr lang="th-TH" sz="2800" b="1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สำนักงานพัฒนาชุมชนจังหวัดแม่ฮ่องสอน</a:t>
            </a:r>
          </a:p>
          <a:p>
            <a:r>
              <a:rPr lang="th-TH" sz="2800" b="1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โทร. ๐๘ ๑๘๒๒ ๔๑๐๖</a:t>
            </a:r>
            <a:endParaRPr lang="en-US" sz="2800" b="1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96576BA-3AB2-4BE6-86BF-A96E26E35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4" y="1060071"/>
            <a:ext cx="4638675" cy="5661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72F29E1-AC4D-4F6B-BE1F-CAB9EED72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26" y="1377791"/>
            <a:ext cx="4858821" cy="339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015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48E20083-F5F7-4B5C-AF1A-8E2D199BAF20}"/>
              </a:ext>
            </a:extLst>
          </p:cNvPr>
          <p:cNvSpPr/>
          <p:nvPr/>
        </p:nvSpPr>
        <p:spPr>
          <a:xfrm>
            <a:off x="1866899" y="1413063"/>
            <a:ext cx="9467851" cy="40318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r>
              <a:rPr lang="th-TH" sz="4000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4000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สัมมาชีพชุมชน</a:t>
            </a:r>
            <a:endParaRPr lang="en-US" sz="4000" dirty="0">
              <a:solidFill>
                <a:srgbClr val="00206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36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	</a:t>
            </a:r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๑. ไม่เบียดเบียนตนเอง</a:t>
            </a:r>
          </a:p>
          <a:p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	๒.  ไม่เบียดเบียนผู้อื่น</a:t>
            </a:r>
            <a:endParaRPr lang="en-US" sz="36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	๓.  ไม่เบียดเบียนสิ่งแวดลอม</a:t>
            </a:r>
          </a:p>
          <a:p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- มีรายจ</a:t>
            </a:r>
            <a:r>
              <a:rPr lang="th-TH" sz="36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าย</a:t>
            </a:r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3600" b="1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นอยกวา </a:t>
            </a:r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ราย</a:t>
            </a:r>
            <a:r>
              <a:rPr lang="th-TH" sz="36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ได</a:t>
            </a:r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 </a:t>
            </a:r>
            <a:r>
              <a:rPr lang="th-TH" sz="36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เป</a:t>
            </a:r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นการ</a:t>
            </a:r>
            <a:r>
              <a:rPr lang="th-TH" sz="36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ดํารงชีพ</a:t>
            </a:r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ด</a:t>
            </a:r>
            <a:r>
              <a:rPr lang="th-TH" sz="36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วย</a:t>
            </a:r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วิถีของ</a:t>
            </a:r>
            <a:r>
              <a:rPr lang="th-TH" sz="3600" b="1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การพึ่งตนเอง </a:t>
            </a:r>
            <a:endParaRPr lang="en-US" sz="3600" b="1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- มีหลักการและความสามารถที่เหมาะสมที่ปรับเปลี่ยนจาก </a:t>
            </a:r>
            <a:r>
              <a:rPr lang="th-TH" sz="3600" b="1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“</a:t>
            </a:r>
            <a:r>
              <a:rPr lang="th-TH" sz="3600" b="1" dirty="0" err="1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ทํามาหากิน</a:t>
            </a:r>
            <a:r>
              <a:rPr lang="th-TH" sz="3600" b="1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” </a:t>
            </a:r>
          </a:p>
          <a:p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</a:t>
            </a:r>
            <a:r>
              <a:rPr lang="th-TH" sz="36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เป</a:t>
            </a:r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น </a:t>
            </a:r>
            <a:r>
              <a:rPr lang="th-TH" sz="3600" b="1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“</a:t>
            </a:r>
            <a:r>
              <a:rPr lang="th-TH" sz="3600" b="1" dirty="0" err="1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ทํา</a:t>
            </a:r>
            <a:r>
              <a:rPr lang="th-TH" sz="3600" b="1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มาคาขาย” </a:t>
            </a:r>
            <a:endParaRPr lang="en-US" sz="3600" b="1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66477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FD4B658-B3AF-46C5-8D4B-5639D6A38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15" y="746524"/>
            <a:ext cx="5604386" cy="5440855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1E20CCD-E741-45F0-9763-99DCC1669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100" y="875070"/>
            <a:ext cx="4504454" cy="561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87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1AEBB2B-AE33-4D54-AB08-7C6CC0BAA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76200"/>
            <a:ext cx="5495925" cy="6858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8DADEBF-38C8-43A4-A18A-3987EF928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187" y="631630"/>
            <a:ext cx="5650475" cy="610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09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A6B6292-483C-48C7-A863-1FEB7FAB5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190501"/>
            <a:ext cx="6069335" cy="624840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07DA166-B6B5-42DF-9AE4-B10BCCCE6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913" y="298788"/>
            <a:ext cx="5448062" cy="596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6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658B1FA-43E9-475B-8C97-DB97A96DE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00025"/>
            <a:ext cx="5210175" cy="643890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2E80AEA-FEED-4188-A577-217BE647B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5" y="281522"/>
            <a:ext cx="4867275" cy="635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15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769D475-75CC-4AE8-A944-AE78C3BB5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85" y="285749"/>
            <a:ext cx="4901160" cy="643736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1FE42DB-B807-49E2-979E-1FA632A8A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75" y="285749"/>
            <a:ext cx="4901160" cy="63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26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EB88F53-6668-42E6-8635-10371117E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2" y="1750864"/>
            <a:ext cx="5645658" cy="4372993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1657763-70CF-4973-BA5C-3C4DDB718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2866" y="956118"/>
            <a:ext cx="4303579" cy="6031904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CAACEBC2-3F8A-42B1-93E2-88962C33F049}"/>
              </a:ext>
            </a:extLst>
          </p:cNvPr>
          <p:cNvSpPr txBox="1"/>
          <p:nvPr/>
        </p:nvSpPr>
        <p:spPr>
          <a:xfrm>
            <a:off x="542925" y="400050"/>
            <a:ext cx="5143499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เกณฑ์ประเมินมาตรฐานกลุ่ม/องค์กร ตามเกณฑ์ </a:t>
            </a:r>
            <a:r>
              <a:rPr lang="th-TH" sz="3600" b="1" dirty="0" err="1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มชช</a:t>
            </a:r>
            <a:r>
              <a:rPr lang="th-TH" sz="3600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.๓</a:t>
            </a:r>
            <a:r>
              <a:rPr lang="en-US" sz="3600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X</a:t>
            </a:r>
            <a:r>
              <a:rPr lang="th-TH" sz="3600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๓</a:t>
            </a:r>
            <a:endParaRPr lang="en-US" sz="3600" b="1" dirty="0">
              <a:solidFill>
                <a:srgbClr val="00206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27053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ภาพการ์ตูนสวัสดี">
            <a:extLst>
              <a:ext uri="{FF2B5EF4-FFF2-40B4-BE49-F238E27FC236}">
                <a16:creationId xmlns:a16="http://schemas.microsoft.com/office/drawing/2014/main" id="{E04BD472-5ADE-4F17-A963-E6514D07C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" y="43077"/>
            <a:ext cx="5262880" cy="53059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146E3DBB-47E7-4257-9B67-001BBBE46BB6}"/>
              </a:ext>
            </a:extLst>
          </p:cNvPr>
          <p:cNvSpPr txBox="1"/>
          <p:nvPr/>
        </p:nvSpPr>
        <p:spPr>
          <a:xfrm>
            <a:off x="2367280" y="1468299"/>
            <a:ext cx="106273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sz="15000" b="1" dirty="0">
                <a:solidFill>
                  <a:srgbClr val="0070C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Q &amp; A </a:t>
            </a:r>
          </a:p>
          <a:p>
            <a:pPr algn="ctr"/>
            <a:r>
              <a:rPr lang="th-TH" sz="15000" b="1" dirty="0">
                <a:solidFill>
                  <a:srgbClr val="EF15EA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ถามมา</a:t>
            </a:r>
            <a:r>
              <a:rPr lang="th-TH" sz="15000" b="1" dirty="0">
                <a:solidFill>
                  <a:srgbClr val="0070C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-ตอบไป</a:t>
            </a:r>
            <a:endParaRPr lang="en-US" sz="15000" b="1" dirty="0">
              <a:solidFill>
                <a:srgbClr val="0070C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74777386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126</Words>
  <Application>Microsoft Office PowerPoint</Application>
  <PresentationFormat>Widescreen</PresentationFormat>
  <Paragraphs>15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TH SarabunIT๙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</dc:creator>
  <cp:lastModifiedBy>Dell-3190</cp:lastModifiedBy>
  <cp:revision>12</cp:revision>
  <dcterms:created xsi:type="dcterms:W3CDTF">2021-02-04T04:47:04Z</dcterms:created>
  <dcterms:modified xsi:type="dcterms:W3CDTF">2022-11-22T07:45:25Z</dcterms:modified>
</cp:coreProperties>
</file>